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62" r:id="rId8"/>
    <p:sldId id="299" r:id="rId9"/>
    <p:sldId id="274" r:id="rId10"/>
    <p:sldId id="272" r:id="rId11"/>
    <p:sldId id="273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448733"/>
            <a:ext cx="10842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Warty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0024524-BDF1-4C8F-A897-8645527360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Warty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37332"/>
              </p:ext>
            </p:extLst>
          </p:nvPr>
        </p:nvGraphicFramePr>
        <p:xfrm>
          <a:off x="1416297" y="1942614"/>
          <a:ext cx="93577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 21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6,25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75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Warty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458172"/>
              </p:ext>
            </p:extLst>
          </p:nvPr>
        </p:nvGraphicFramePr>
        <p:xfrm>
          <a:off x="1315398" y="1632443"/>
          <a:ext cx="9561204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76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1978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Warty: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350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591978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Warty: 	</a:t>
            </a:r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253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0f259f9-296d-45ec-b40f-2b565e2e2123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Props1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698</Words>
  <Application>Microsoft Office PowerPoint</Application>
  <PresentationFormat>Panoramiczny</PresentationFormat>
  <Paragraphs>87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54</cp:revision>
  <dcterms:created xsi:type="dcterms:W3CDTF">2017-12-14T14:22:37Z</dcterms:created>
  <dcterms:modified xsi:type="dcterms:W3CDTF">2021-08-25T12:53:02Z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